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278" r:id="rId2"/>
    <p:sldId id="279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HU Scala" panose="02020503040000020003" pitchFamily="18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43FA-FAB6-EA45-8474-9DC7252E6DD6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78641-DCE4-6648-9917-6D72B729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78641-DCE4-6648-9917-6D72B7296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F8E4-FB0C-FD4F-B072-7CCD1224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A9E77-EFC4-7B44-9844-D1C7E6718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1048-60CB-A842-8A15-EDC8E64E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6D25-3393-C647-A2F4-75E8385B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00C0-C116-A446-A492-8C8BAC13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73C8-D051-EC4A-A571-363CAB71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FAA0E-86DA-A840-B576-8D10FBED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AA7D-6669-B545-AFCB-D774A044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145C0-6E17-7442-BFBA-96114EED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B3DF-C8D7-7148-A170-F3268DAF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8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A272A-C7F9-DD4A-962A-6304040CE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6E2B0-1FAD-2649-A0AE-6B4BBA17C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16C3-6AE0-534C-9FAA-2082777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577C-7D44-A84A-B922-3B034153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F02E-FFA7-114F-8ADA-3FED020A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C-Dis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5999291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grpSp>
        <p:nvGrpSpPr>
          <p:cNvPr id="131" name="Group 4">
            <a:extLst>
              <a:ext uri="{FF2B5EF4-FFF2-40B4-BE49-F238E27FC236}">
                <a16:creationId xmlns:a16="http://schemas.microsoft.com/office/drawing/2014/main" id="{952F8D34-531B-4437-B768-1A058C4F58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256780" cy="1260000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132" name="AutoShape 3">
              <a:extLst>
                <a:ext uri="{FF2B5EF4-FFF2-40B4-BE49-F238E27FC236}">
                  <a16:creationId xmlns:a16="http://schemas.microsoft.com/office/drawing/2014/main" id="{BBEC651D-9DEC-4A01-B480-D5E4B2FC290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3" name="Rectangle 5">
              <a:extLst>
                <a:ext uri="{FF2B5EF4-FFF2-40B4-BE49-F238E27FC236}">
                  <a16:creationId xmlns:a16="http://schemas.microsoft.com/office/drawing/2014/main" id="{8AC4D9D0-269C-4ACF-BF70-19CF3F874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78D091DD-3D29-4E85-A4F2-B1EF73815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41F39217-4860-4557-92E4-3744C451F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E8E8E316-21E4-4CC2-ADF5-C4F81235C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1D3C1F05-2CE2-4C38-A4B0-481C61982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8" name="Freeform 10">
              <a:extLst>
                <a:ext uri="{FF2B5EF4-FFF2-40B4-BE49-F238E27FC236}">
                  <a16:creationId xmlns:a16="http://schemas.microsoft.com/office/drawing/2014/main" id="{B93800B0-DBA3-4D0A-9F1B-C254419B3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DA73D27E-D033-4C84-A492-8DAC896B6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74F6F1BE-8465-4B37-9FA1-D0E1A2E48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EE5749B-5072-41F9-A57E-284E0A604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2DBB559A-8AB1-47CF-9594-70FFFF07DF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EF6A068B-18BA-48B7-AC57-2231ED0F0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AF34F4D6-E742-4530-A1D5-8CBF297CF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FAD1CA84-23AF-476C-9991-F757AE065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ACAEC108-E142-43B0-8B21-F856F9388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C85C54C2-C1F3-4F46-AA95-330CA1FBCC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DE512848-C980-40EA-8C56-CE3DC8433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0" name="Rectangle 21">
              <a:extLst>
                <a:ext uri="{FF2B5EF4-FFF2-40B4-BE49-F238E27FC236}">
                  <a16:creationId xmlns:a16="http://schemas.microsoft.com/office/drawing/2014/main" id="{41E59601-BD60-43C2-A624-31E8A4660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2FC897BB-D4BC-4B93-BD1F-3FCB8A51B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37CB6FDA-B6C4-4A87-9AEB-E2CC76869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3" name="Freeform 24">
              <a:extLst>
                <a:ext uri="{FF2B5EF4-FFF2-40B4-BE49-F238E27FC236}">
                  <a16:creationId xmlns:a16="http://schemas.microsoft.com/office/drawing/2014/main" id="{9EB636E2-EA73-47E1-B9D1-41B5E1183A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A1D24BE6-E7F9-419E-9038-3487821748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5" name="Freeform 26">
              <a:extLst>
                <a:ext uri="{FF2B5EF4-FFF2-40B4-BE49-F238E27FC236}">
                  <a16:creationId xmlns:a16="http://schemas.microsoft.com/office/drawing/2014/main" id="{03218CF4-4C2B-499B-A778-31F5E5F57B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173799A0-ECB5-493E-9E49-2EA45E424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33E96A3F-7E78-4890-94D5-D7E3CB3B23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531E9948-2329-4042-8C88-955E4DCDD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54F08FC5-B24A-449D-BFE5-234C81F9D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FE60F094-8651-44F7-800A-5C5878936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1" name="Freeform 32">
              <a:extLst>
                <a:ext uri="{FF2B5EF4-FFF2-40B4-BE49-F238E27FC236}">
                  <a16:creationId xmlns:a16="http://schemas.microsoft.com/office/drawing/2014/main" id="{97B6F0CB-D65A-4FE1-82D0-C900FE691B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C5EA344F-8008-488F-91D7-61F621AFA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E3D1E55F-4B1E-4DF3-A491-0D8570B298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E873DE5C-24B0-4BF4-8297-4BA1E4AAF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0CB938A8-5CF0-4C5E-984C-0CAEB0C3E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78EBBE71-A1CC-4107-AFCC-83E067E57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7" name="Freeform 39">
              <a:extLst>
                <a:ext uri="{FF2B5EF4-FFF2-40B4-BE49-F238E27FC236}">
                  <a16:creationId xmlns:a16="http://schemas.microsoft.com/office/drawing/2014/main" id="{188683EF-DA3F-456E-A35D-B703C1D053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67455D6C-9F5E-48F6-9D90-B3BF88850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9" name="Freeform 41">
              <a:extLst>
                <a:ext uri="{FF2B5EF4-FFF2-40B4-BE49-F238E27FC236}">
                  <a16:creationId xmlns:a16="http://schemas.microsoft.com/office/drawing/2014/main" id="{2049801F-BD8D-4E9D-AAEA-FAFAAC41C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0" name="Freeform 42">
              <a:extLst>
                <a:ext uri="{FF2B5EF4-FFF2-40B4-BE49-F238E27FC236}">
                  <a16:creationId xmlns:a16="http://schemas.microsoft.com/office/drawing/2014/main" id="{05096163-0CFF-4224-8C90-BA89F552F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1" name="Freeform 43">
              <a:extLst>
                <a:ext uri="{FF2B5EF4-FFF2-40B4-BE49-F238E27FC236}">
                  <a16:creationId xmlns:a16="http://schemas.microsoft.com/office/drawing/2014/main" id="{F9AE60ED-4BD6-40E5-A3C9-CDC44B29D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2" name="Freeform 44">
              <a:extLst>
                <a:ext uri="{FF2B5EF4-FFF2-40B4-BE49-F238E27FC236}">
                  <a16:creationId xmlns:a16="http://schemas.microsoft.com/office/drawing/2014/main" id="{DA4117E0-3B90-46EB-B97A-0867BD9DA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3" name="Freeform 45">
              <a:extLst>
                <a:ext uri="{FF2B5EF4-FFF2-40B4-BE49-F238E27FC236}">
                  <a16:creationId xmlns:a16="http://schemas.microsoft.com/office/drawing/2014/main" id="{761EEC17-AA04-4CC5-B696-C93A624A7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4" name="Freeform 46">
              <a:extLst>
                <a:ext uri="{FF2B5EF4-FFF2-40B4-BE49-F238E27FC236}">
                  <a16:creationId xmlns:a16="http://schemas.microsoft.com/office/drawing/2014/main" id="{19E01E8B-2F3E-4806-9747-A9FD6D7CA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5" name="Freeform 47">
              <a:extLst>
                <a:ext uri="{FF2B5EF4-FFF2-40B4-BE49-F238E27FC236}">
                  <a16:creationId xmlns:a16="http://schemas.microsoft.com/office/drawing/2014/main" id="{31CE3624-CAB2-42C8-A51A-24F5AB088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6" name="Freeform 48">
              <a:extLst>
                <a:ext uri="{FF2B5EF4-FFF2-40B4-BE49-F238E27FC236}">
                  <a16:creationId xmlns:a16="http://schemas.microsoft.com/office/drawing/2014/main" id="{6046A1D0-D1B4-4EA9-B279-0BB0EB50C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7" name="Freeform 49">
              <a:extLst>
                <a:ext uri="{FF2B5EF4-FFF2-40B4-BE49-F238E27FC236}">
                  <a16:creationId xmlns:a16="http://schemas.microsoft.com/office/drawing/2014/main" id="{D4B7AB6C-F51F-4D3C-B7AD-C1C1D664E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8" name="Freeform 50">
              <a:extLst>
                <a:ext uri="{FF2B5EF4-FFF2-40B4-BE49-F238E27FC236}">
                  <a16:creationId xmlns:a16="http://schemas.microsoft.com/office/drawing/2014/main" id="{8E10AC4C-338C-4C57-B1AE-E90AD6820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9" name="Freeform 51">
              <a:extLst>
                <a:ext uri="{FF2B5EF4-FFF2-40B4-BE49-F238E27FC236}">
                  <a16:creationId xmlns:a16="http://schemas.microsoft.com/office/drawing/2014/main" id="{34BF4F08-8DEC-4C2B-A2AF-788F7F1E4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0" name="Freeform 52">
              <a:extLst>
                <a:ext uri="{FF2B5EF4-FFF2-40B4-BE49-F238E27FC236}">
                  <a16:creationId xmlns:a16="http://schemas.microsoft.com/office/drawing/2014/main" id="{CFAEED60-DD64-46E7-8E79-CE50C14F1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1" name="Freeform 53">
              <a:extLst>
                <a:ext uri="{FF2B5EF4-FFF2-40B4-BE49-F238E27FC236}">
                  <a16:creationId xmlns:a16="http://schemas.microsoft.com/office/drawing/2014/main" id="{71261761-F990-43CC-844E-2C0A2477E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2" name="Freeform 54">
              <a:extLst>
                <a:ext uri="{FF2B5EF4-FFF2-40B4-BE49-F238E27FC236}">
                  <a16:creationId xmlns:a16="http://schemas.microsoft.com/office/drawing/2014/main" id="{D4D822F0-487A-41CD-89A2-BFEAF94DA3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3" name="Freeform 55">
              <a:extLst>
                <a:ext uri="{FF2B5EF4-FFF2-40B4-BE49-F238E27FC236}">
                  <a16:creationId xmlns:a16="http://schemas.microsoft.com/office/drawing/2014/main" id="{64127AD4-1815-4284-AA88-8E4CBE2BE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4" name="Freeform 56">
              <a:extLst>
                <a:ext uri="{FF2B5EF4-FFF2-40B4-BE49-F238E27FC236}">
                  <a16:creationId xmlns:a16="http://schemas.microsoft.com/office/drawing/2014/main" id="{BD21305C-D290-41CE-8BC3-99457C64F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5" name="Freeform 57">
              <a:extLst>
                <a:ext uri="{FF2B5EF4-FFF2-40B4-BE49-F238E27FC236}">
                  <a16:creationId xmlns:a16="http://schemas.microsoft.com/office/drawing/2014/main" id="{C54B15DF-E6D7-4531-BBF7-8FF9AA9A4B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Freeform 58">
              <a:extLst>
                <a:ext uri="{FF2B5EF4-FFF2-40B4-BE49-F238E27FC236}">
                  <a16:creationId xmlns:a16="http://schemas.microsoft.com/office/drawing/2014/main" id="{4D304613-492C-427C-A02E-E05ACE6B3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59">
              <a:extLst>
                <a:ext uri="{FF2B5EF4-FFF2-40B4-BE49-F238E27FC236}">
                  <a16:creationId xmlns:a16="http://schemas.microsoft.com/office/drawing/2014/main" id="{52AED092-BCE9-47D3-8D39-F2C4684C6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60">
              <a:extLst>
                <a:ext uri="{FF2B5EF4-FFF2-40B4-BE49-F238E27FC236}">
                  <a16:creationId xmlns:a16="http://schemas.microsoft.com/office/drawing/2014/main" id="{E9BCC919-A30E-4FA5-91D6-D4CA02EF09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9" name="Freeform 61">
              <a:extLst>
                <a:ext uri="{FF2B5EF4-FFF2-40B4-BE49-F238E27FC236}">
                  <a16:creationId xmlns:a16="http://schemas.microsoft.com/office/drawing/2014/main" id="{6CFE3E2A-8488-4AFD-ABAE-938C82F37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0" name="Freeform 62">
              <a:extLst>
                <a:ext uri="{FF2B5EF4-FFF2-40B4-BE49-F238E27FC236}">
                  <a16:creationId xmlns:a16="http://schemas.microsoft.com/office/drawing/2014/main" id="{AE6E86CC-9825-414A-B885-AD3D5F84D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ABC578D-5081-452E-A28F-C835C1DA64A1}"/>
              </a:ext>
            </a:extLst>
          </p:cNvPr>
          <p:cNvSpPr/>
          <p:nvPr userDrawn="1"/>
        </p:nvSpPr>
        <p:spPr>
          <a:xfrm>
            <a:off x="6499358" y="-1"/>
            <a:ext cx="5704638" cy="6879660"/>
          </a:xfrm>
          <a:custGeom>
            <a:avLst/>
            <a:gdLst>
              <a:gd name="connsiteX0" fmla="*/ 1684339 w 5704638"/>
              <a:gd name="connsiteY0" fmla="*/ 0 h 6879660"/>
              <a:gd name="connsiteX1" fmla="*/ 5704638 w 5704638"/>
              <a:gd name="connsiteY1" fmla="*/ 0 h 6879660"/>
              <a:gd name="connsiteX2" fmla="*/ 5704638 w 5704638"/>
              <a:gd name="connsiteY2" fmla="*/ 6879660 h 6879660"/>
              <a:gd name="connsiteX3" fmla="*/ 1684339 w 5704638"/>
              <a:gd name="connsiteY3" fmla="*/ 6879660 h 6879660"/>
              <a:gd name="connsiteX4" fmla="*/ 0 w 5704638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638" h="6879660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0928" t="-30644" r="-107570" b="-26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Text Placeholder 140">
            <a:extLst>
              <a:ext uri="{FF2B5EF4-FFF2-40B4-BE49-F238E27FC236}">
                <a16:creationId xmlns:a16="http://schemas.microsoft.com/office/drawing/2014/main" id="{4CE4066F-5CB1-43C1-8385-16A6CA0296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" y="5394937"/>
            <a:ext cx="477220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6" name="Text Placeholder 135">
            <a:extLst>
              <a:ext uri="{FF2B5EF4-FFF2-40B4-BE49-F238E27FC236}">
                <a16:creationId xmlns:a16="http://schemas.microsoft.com/office/drawing/2014/main" id="{7C590671-A7C1-4FD2-8937-335D342E21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376350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C04A-A894-AC49-A2AC-30939513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77F8-CA08-694F-8780-72C442C4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F2FF-3E0B-094C-B4E7-BF4A69D7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CC88-3C60-824E-95EB-2E6B8044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E61F-1620-664E-85BE-03EB950D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72E5-5E0E-DE40-B700-5FD69652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4AAFD-9FBA-D240-865D-742F9FC6E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A31D-534F-7249-AD44-230DC325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1BBB-9CD6-C44D-91CA-2D523A22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2681-C078-004D-8356-E480347A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3740-5C43-9745-8AE2-D4DB19DA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86B4-71B4-8340-8A9E-3817750C7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404D-A103-4344-9091-88AAAAE10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8AE1E-8368-B64A-8513-EE33A322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4C806-BABD-E24A-9FFC-BA2C6C93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F6DCD-1D7C-B148-A767-2269F3B3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888C-0DBE-2643-96D4-4F8E7D54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3EEEA-8126-FA4C-B2B7-7A0993310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3E1A-EDB8-3A40-A9F6-38A95584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8EED5-864D-734F-92B5-361D129BF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481A5-0F1E-F24B-B94A-F9512EF57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5CE9A-9C7C-1740-92E4-4D8E16A3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08A5B-E7AF-FC42-9720-57275FA3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43C9F-D0B1-3C4E-8A1C-CDC8F3F7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6BFF-4031-2D4A-A55A-75EEFE03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8FDA8-85EE-7C41-82C7-6D98E976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80BB3-89C1-FD47-9287-9AF9CC11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67821-5F1E-1C4E-B982-9DAAC244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EEEF3-7202-C740-93AE-52915BA4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C169A-5199-4D4A-8575-AB1F0E55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DBA6E-6EC4-C345-84C7-952BCD9D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9A43-73A8-E34B-9A47-09A93E37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5B7CB-A355-5945-AC6E-C2A62CE4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77706-5762-CB48-BE06-A42566C90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4B36D-3659-CC46-AE49-1CF6F88E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47853-5492-FC49-A3FD-402727F7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4C07C-B246-1546-B0CC-CF1A434F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53CD-9E56-714B-A9DE-333B9251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ECA9D-F7BE-8E4F-8B3B-B2C2A889C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C383C-80A6-CC4F-95AA-CC65944ED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548BB-98B5-1D43-B97E-A33E0101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D5A5-449B-C941-A8D7-7E1824A7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6EFEB-2D24-ED48-9840-458F34CB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B2BD9-CED1-8C4B-AAD3-AD0F2253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C1F2-AA7D-EB40-8571-4D798E37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F9895-22F1-D847-AE7D-AA789231D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EEC1-EFC6-7845-B07C-7F7C8EC57EE1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6C37-CCB3-2049-BA74-1EF434E63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CD79-EB21-D44F-BEA6-AE69CA07B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32F0-4CAE-724E-AD91-A27B6D36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C85796-D147-944C-8DC5-3BE7D0C10E03}"/>
              </a:ext>
            </a:extLst>
          </p:cNvPr>
          <p:cNvSpPr txBox="1"/>
          <p:nvPr/>
        </p:nvSpPr>
        <p:spPr>
          <a:xfrm>
            <a:off x="595744" y="3885702"/>
            <a:ext cx="84928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3508F"/>
                </a:solidFill>
                <a:latin typeface="HU Scala" panose="02020503040000020003" pitchFamily="18" charset="0"/>
              </a:rPr>
              <a:t>Future Teachers for the Planet:</a:t>
            </a:r>
          </a:p>
          <a:p>
            <a:r>
              <a:rPr lang="en-US" sz="3200" dirty="0">
                <a:latin typeface="HU Scala" panose="02020503040000020003" pitchFamily="18" charset="0"/>
              </a:rPr>
              <a:t>Building powerful knowledge for better ESD </a:t>
            </a:r>
          </a:p>
          <a:p>
            <a:r>
              <a:rPr lang="en-US" sz="3200" dirty="0">
                <a:latin typeface="HU Scala" panose="02020503040000020003" pitchFamily="18" charset="0"/>
              </a:rPr>
              <a:t>in teacher training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760D750-B22B-A841-ABF8-AB492989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11" y="60541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ternational Geographical Union Commission on Geographical Education - 15  Photos - Education -">
            <a:extLst>
              <a:ext uri="{FF2B5EF4-FFF2-40B4-BE49-F238E27FC236}">
                <a16:creationId xmlns:a16="http://schemas.microsoft.com/office/drawing/2014/main" id="{FA7FB43F-9025-DF4C-9597-02B0B53B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34" y="60541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15736D-D25B-8949-AA6F-3B01866C76E8}"/>
              </a:ext>
            </a:extLst>
          </p:cNvPr>
          <p:cNvSpPr txBox="1"/>
          <p:nvPr/>
        </p:nvSpPr>
        <p:spPr>
          <a:xfrm>
            <a:off x="5954233" y="3934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33E97-140E-7346-B33B-074C67FDCD76}"/>
              </a:ext>
            </a:extLst>
          </p:cNvPr>
          <p:cNvSpPr/>
          <p:nvPr/>
        </p:nvSpPr>
        <p:spPr>
          <a:xfrm>
            <a:off x="595744" y="5516918"/>
            <a:ext cx="75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350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e-Symposium on 05.12.2020 &amp; 23.01.2021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FAE43-6054-074A-80BE-BA57FD145305}"/>
              </a:ext>
            </a:extLst>
          </p:cNvPr>
          <p:cNvSpPr/>
          <p:nvPr/>
        </p:nvSpPr>
        <p:spPr>
          <a:xfrm>
            <a:off x="559196" y="1998398"/>
            <a:ext cx="6966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Jointly organized by the Humboldt-Universität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Berlin and the University of Melbourne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 the Commission on Geographical Education of the International Geographical Union (IGU-CGE)</a:t>
            </a:r>
          </a:p>
        </p:txBody>
      </p:sp>
    </p:spTree>
    <p:extLst>
      <p:ext uri="{BB962C8B-B14F-4D97-AF65-F5344CB8AC3E}">
        <p14:creationId xmlns:p14="http://schemas.microsoft.com/office/powerpoint/2010/main" val="242313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15736D-D25B-8949-AA6F-3B01866C76E8}"/>
              </a:ext>
            </a:extLst>
          </p:cNvPr>
          <p:cNvSpPr txBox="1"/>
          <p:nvPr/>
        </p:nvSpPr>
        <p:spPr>
          <a:xfrm>
            <a:off x="5954233" y="4146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BAB2E-9AF7-6B4F-BDC5-A8542897E37A}"/>
              </a:ext>
            </a:extLst>
          </p:cNvPr>
          <p:cNvSpPr txBox="1"/>
          <p:nvPr/>
        </p:nvSpPr>
        <p:spPr>
          <a:xfrm>
            <a:off x="404037" y="170121"/>
            <a:ext cx="2254103" cy="2658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3E3CD-DA0C-7741-86D1-77EB5CC2864C}"/>
              </a:ext>
            </a:extLst>
          </p:cNvPr>
          <p:cNvSpPr txBox="1"/>
          <p:nvPr/>
        </p:nvSpPr>
        <p:spPr>
          <a:xfrm>
            <a:off x="747224" y="1238124"/>
            <a:ext cx="8492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3508F"/>
                </a:solidFill>
                <a:latin typeface="HU Scala" panose="02020503040000020003" pitchFamily="18" charset="0"/>
              </a:rPr>
              <a:t>Future Teachers for the Planet:</a:t>
            </a:r>
          </a:p>
          <a:p>
            <a:r>
              <a:rPr lang="en-US" sz="2800" dirty="0">
                <a:latin typeface="HU Scala" panose="02020503040000020003" pitchFamily="18" charset="0"/>
              </a:rPr>
              <a:t>Building powerful knowledge for better ESD </a:t>
            </a:r>
          </a:p>
          <a:p>
            <a:r>
              <a:rPr lang="en-US" sz="2800" dirty="0">
                <a:latin typeface="HU Scala" panose="02020503040000020003" pitchFamily="18" charset="0"/>
              </a:rPr>
              <a:t>in teacher training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215D471-6183-EA47-9A02-9EF07C99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11" y="4853919"/>
            <a:ext cx="1260000" cy="12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2E526D0-2B3C-8E4F-ABA8-E2A51FCC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09" y="484828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nternational Geographical Union Commission on Geographical Education - 15  Photos - Education -">
            <a:extLst>
              <a:ext uri="{FF2B5EF4-FFF2-40B4-BE49-F238E27FC236}">
                <a16:creationId xmlns:a16="http://schemas.microsoft.com/office/drawing/2014/main" id="{6568F578-601B-0D43-969E-D32C2145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13" y="492433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E17675-3328-944F-920D-C8412249B41C}"/>
              </a:ext>
            </a:extLst>
          </p:cNvPr>
          <p:cNvSpPr/>
          <p:nvPr/>
        </p:nvSpPr>
        <p:spPr>
          <a:xfrm>
            <a:off x="858060" y="28743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50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e-Symposium on 05.12.2020 &amp; 23.01.2021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E2BA72-0DFA-6948-8ED3-D80DAA7794E9}"/>
              </a:ext>
            </a:extLst>
          </p:cNvPr>
          <p:cNvSpPr/>
          <p:nvPr/>
        </p:nvSpPr>
        <p:spPr>
          <a:xfrm>
            <a:off x="858060" y="4378022"/>
            <a:ext cx="401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ointly organized by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2550D6-7533-5A45-8B9F-EF11E2E51457}"/>
              </a:ext>
            </a:extLst>
          </p:cNvPr>
          <p:cNvSpPr/>
          <p:nvPr/>
        </p:nvSpPr>
        <p:spPr>
          <a:xfrm>
            <a:off x="8628992" y="4408798"/>
            <a:ext cx="2917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322276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</Words>
  <Application>Microsoft Macintosh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Verdana</vt:lpstr>
      <vt:lpstr>HU Scala</vt:lpstr>
      <vt:lpstr>Calibri Light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 Lee</dc:creator>
  <cp:lastModifiedBy>Microsoft Office User</cp:lastModifiedBy>
  <cp:revision>8</cp:revision>
  <dcterms:created xsi:type="dcterms:W3CDTF">2020-10-23T22:40:21Z</dcterms:created>
  <dcterms:modified xsi:type="dcterms:W3CDTF">2020-11-05T13:37:08Z</dcterms:modified>
</cp:coreProperties>
</file>